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3"/>
  </p:notesMasterIdLst>
  <p:sldIdLst>
    <p:sldId id="280" r:id="rId2"/>
    <p:sldId id="311" r:id="rId3"/>
    <p:sldId id="302" r:id="rId4"/>
    <p:sldId id="303" r:id="rId5"/>
    <p:sldId id="307" r:id="rId6"/>
    <p:sldId id="304" r:id="rId7"/>
    <p:sldId id="314" r:id="rId8"/>
    <p:sldId id="313" r:id="rId9"/>
    <p:sldId id="315" r:id="rId10"/>
    <p:sldId id="316" r:id="rId11"/>
    <p:sldId id="312" r:id="rId12"/>
  </p:sldIdLst>
  <p:sldSz cx="12171363" cy="6838950"/>
  <p:notesSz cx="6858000" cy="9144000"/>
  <p:defaultTextStyle>
    <a:defPPr>
      <a:defRPr lang="sv-SE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12">
          <p15:clr>
            <a:srgbClr val="A4A3A4"/>
          </p15:clr>
        </p15:guide>
        <p15:guide id="2" orient="horz" pos="4194">
          <p15:clr>
            <a:srgbClr val="A4A3A4"/>
          </p15:clr>
        </p15:guide>
        <p15:guide id="3" orient="horz" pos="794">
          <p15:clr>
            <a:srgbClr val="A4A3A4"/>
          </p15:clr>
        </p15:guide>
        <p15:guide id="4" orient="horz" pos="1102">
          <p15:clr>
            <a:srgbClr val="A4A3A4"/>
          </p15:clr>
        </p15:guide>
        <p15:guide id="5" pos="114">
          <p15:clr>
            <a:srgbClr val="A4A3A4"/>
          </p15:clr>
        </p15:guide>
        <p15:guide id="6" pos="7550">
          <p15:clr>
            <a:srgbClr val="A4A3A4"/>
          </p15:clr>
        </p15:guide>
        <p15:guide id="7" pos="4466">
          <p15:clr>
            <a:srgbClr val="A4A3A4"/>
          </p15:clr>
        </p15:guide>
        <p15:guide id="8" pos="566">
          <p15:clr>
            <a:srgbClr val="A4A3A4"/>
          </p15:clr>
        </p15:guide>
        <p15:guide id="9" pos="7096">
          <p15:clr>
            <a:srgbClr val="A4A3A4"/>
          </p15:clr>
        </p15:guide>
        <p15:guide id="10" pos="3944">
          <p15:clr>
            <a:srgbClr val="A4A3A4"/>
          </p15:clr>
        </p15:guide>
        <p15:guide id="11" pos="2812">
          <p15:clr>
            <a:srgbClr val="A4A3A4"/>
          </p15:clr>
        </p15:guide>
        <p15:guide id="12" pos="4694">
          <p15:clr>
            <a:srgbClr val="A4A3A4"/>
          </p15:clr>
        </p15:guide>
        <p15:guide id="13" pos="3038">
          <p15:clr>
            <a:srgbClr val="A4A3A4"/>
          </p15:clr>
        </p15:guide>
        <p15:guide id="14" pos="3718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C611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8641" autoAdjust="0"/>
    <p:restoredTop sz="50000" autoAdjust="0"/>
  </p:normalViewPr>
  <p:slideViewPr>
    <p:cSldViewPr snapToGrid="0" snapToObjects="1" showGuides="1">
      <p:cViewPr varScale="1">
        <p:scale>
          <a:sx n="33" d="100"/>
          <a:sy n="33" d="100"/>
        </p:scale>
        <p:origin x="1428" y="48"/>
      </p:cViewPr>
      <p:guideLst>
        <p:guide orient="horz" pos="112"/>
        <p:guide orient="horz" pos="4194"/>
        <p:guide orient="horz" pos="794"/>
        <p:guide orient="horz" pos="1102"/>
        <p:guide pos="114"/>
        <p:guide pos="7550"/>
        <p:guide pos="4466"/>
        <p:guide pos="566"/>
        <p:guide pos="7096"/>
        <p:guide pos="3944"/>
        <p:guide pos="2812"/>
        <p:guide pos="4694"/>
        <p:guide pos="3038"/>
        <p:guide pos="3718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C085CD1-7F8B-AE43-8DB2-F1484390F725}" type="datetimeFigureOut">
              <a:rPr lang="sv-SE" smtClean="0"/>
              <a:t>2023-06-22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684213" y="1143000"/>
            <a:ext cx="548957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5AEF4A6-1892-C84B-AF0F-EB3D5E5F1C4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9385612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AEF4A6-1892-C84B-AF0F-EB3D5E5F1C4A}" type="slidenum">
              <a:rPr lang="sv-SE" smtClean="0"/>
              <a:t>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1044832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AEF4A6-1892-C84B-AF0F-EB3D5E5F1C4A}" type="slidenum">
              <a:rPr lang="sv-SE" smtClean="0"/>
              <a:t>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549695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AEF4A6-1892-C84B-AF0F-EB3D5E5F1C4A}" type="slidenum">
              <a:rPr lang="sv-SE" smtClean="0"/>
              <a:t>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298975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AEF4A6-1892-C84B-AF0F-EB3D5E5F1C4A}" type="slidenum">
              <a:rPr lang="sv-SE" smtClean="0"/>
              <a:t>11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257982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1 line pi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Bildobjekt 24" descr="huset-rosa_16-9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975" y="180000"/>
            <a:ext cx="11807952" cy="6480048"/>
          </a:xfrm>
          <a:prstGeom prst="rect">
            <a:avLst/>
          </a:prstGeom>
        </p:spPr>
      </p:pic>
      <p:sp>
        <p:nvSpPr>
          <p:cNvPr id="6" name="Rektangel 5"/>
          <p:cNvSpPr/>
          <p:nvPr userDrawn="1"/>
        </p:nvSpPr>
        <p:spPr bwMode="auto">
          <a:xfrm>
            <a:off x="4109337" y="1467998"/>
            <a:ext cx="8062026" cy="1296000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0487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18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9" name="Rubrik 1"/>
          <p:cNvSpPr>
            <a:spLocks noGrp="1"/>
          </p:cNvSpPr>
          <p:nvPr>
            <p:ph type="ctrTitle" hasCustomPrompt="1"/>
          </p:nvPr>
        </p:nvSpPr>
        <p:spPr>
          <a:xfrm>
            <a:off x="4383598" y="1583677"/>
            <a:ext cx="7490902" cy="714380"/>
          </a:xfrm>
        </p:spPr>
        <p:txBody>
          <a:bodyPr lIns="0" tIns="97200" rIns="0" bIns="82800"/>
          <a:lstStyle>
            <a:lvl1pPr>
              <a:defRPr sz="4000" baseline="0"/>
            </a:lvl1pPr>
          </a:lstStyle>
          <a:p>
            <a:r>
              <a:rPr lang="en-GB" noProof="0" dirty="0"/>
              <a:t>Single-line title</a:t>
            </a:r>
          </a:p>
        </p:txBody>
      </p:sp>
      <p:sp>
        <p:nvSpPr>
          <p:cNvPr id="10" name="Underrubrik 2"/>
          <p:cNvSpPr>
            <a:spLocks noGrp="1"/>
          </p:cNvSpPr>
          <p:nvPr>
            <p:ph type="subTitle" idx="1" hasCustomPrompt="1"/>
          </p:nvPr>
        </p:nvSpPr>
        <p:spPr>
          <a:xfrm>
            <a:off x="4383598" y="2400299"/>
            <a:ext cx="7490902" cy="212213"/>
          </a:xfrm>
        </p:spPr>
        <p:txBody>
          <a:bodyPr lIns="0" tIns="0" rIns="0" bIns="0" anchor="t" anchorCtr="0"/>
          <a:lstStyle>
            <a:lvl1pPr marL="0" indent="0" algn="l">
              <a:buNone/>
              <a:defRPr sz="1200" b="1" kern="1200" cap="all" spc="1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GB" noProof="0" dirty="0"/>
              <a:t>Subtitle or name</a:t>
            </a:r>
          </a:p>
        </p:txBody>
      </p:sp>
      <p:cxnSp>
        <p:nvCxnSpPr>
          <p:cNvPr id="11" name="Rak 10"/>
          <p:cNvCxnSpPr/>
          <p:nvPr userDrawn="1"/>
        </p:nvCxnSpPr>
        <p:spPr bwMode="auto">
          <a:xfrm>
            <a:off x="4380178" y="2282088"/>
            <a:ext cx="7605447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13" name="Bildobjekt 12" descr="Lunds sigill RGB 150.png"/>
          <p:cNvPicPr>
            <a:picLocks noChangeAspect="1"/>
          </p:cNvPicPr>
          <p:nvPr userDrawn="1"/>
        </p:nvPicPr>
        <p:blipFill>
          <a:blip r:embed="rId3"/>
          <a:srcRect r="17691" b="21541"/>
          <a:stretch>
            <a:fillRect/>
          </a:stretch>
        </p:blipFill>
        <p:spPr>
          <a:xfrm>
            <a:off x="9253855" y="4042124"/>
            <a:ext cx="2917508" cy="2796826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Bildobjekt 14" descr="LundUniversity_C2line RGB 150.png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486800" y="359907"/>
            <a:ext cx="708740" cy="94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64320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2 lines gre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Bildobjekt 2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975" y="180000"/>
            <a:ext cx="11807952" cy="6480048"/>
          </a:xfrm>
          <a:prstGeom prst="rect">
            <a:avLst/>
          </a:prstGeom>
        </p:spPr>
      </p:pic>
      <p:sp>
        <p:nvSpPr>
          <p:cNvPr id="6" name="Rektangel 5"/>
          <p:cNvSpPr/>
          <p:nvPr userDrawn="1"/>
        </p:nvSpPr>
        <p:spPr bwMode="auto">
          <a:xfrm>
            <a:off x="4109337" y="1467998"/>
            <a:ext cx="8062026" cy="1886200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0487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18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cxnSp>
        <p:nvCxnSpPr>
          <p:cNvPr id="11" name="Rak 10"/>
          <p:cNvCxnSpPr/>
          <p:nvPr userDrawn="1"/>
        </p:nvCxnSpPr>
        <p:spPr bwMode="auto">
          <a:xfrm>
            <a:off x="4380178" y="2853588"/>
            <a:ext cx="7605447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13" name="Bildobjekt 12" descr="Lunds sigill RGB 150.png"/>
          <p:cNvPicPr>
            <a:picLocks noChangeAspect="1"/>
          </p:cNvPicPr>
          <p:nvPr userDrawn="1"/>
        </p:nvPicPr>
        <p:blipFill>
          <a:blip r:embed="rId3"/>
          <a:srcRect r="17691" b="21541"/>
          <a:stretch>
            <a:fillRect/>
          </a:stretch>
        </p:blipFill>
        <p:spPr>
          <a:xfrm>
            <a:off x="9253855" y="4042124"/>
            <a:ext cx="2917508" cy="2796826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Bildobjekt 13" descr="LundUniversity_C2line RGB 150.png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486800" y="359907"/>
            <a:ext cx="708740" cy="946800"/>
          </a:xfrm>
          <a:prstGeom prst="rect">
            <a:avLst/>
          </a:prstGeom>
        </p:spPr>
      </p:pic>
      <p:sp>
        <p:nvSpPr>
          <p:cNvPr id="12" name="Rubrik 1"/>
          <p:cNvSpPr>
            <a:spLocks noGrp="1"/>
          </p:cNvSpPr>
          <p:nvPr>
            <p:ph type="ctrTitle" hasCustomPrompt="1"/>
          </p:nvPr>
        </p:nvSpPr>
        <p:spPr>
          <a:xfrm>
            <a:off x="4383598" y="1621776"/>
            <a:ext cx="7490902" cy="1231811"/>
          </a:xfrm>
        </p:spPr>
        <p:txBody>
          <a:bodyPr lIns="0" tIns="97200" rIns="0" bIns="82800"/>
          <a:lstStyle>
            <a:lvl1pPr>
              <a:lnSpc>
                <a:spcPts val="4400"/>
              </a:lnSpc>
              <a:defRPr sz="4000" baseline="0"/>
            </a:lvl1pPr>
          </a:lstStyle>
          <a:p>
            <a:r>
              <a:rPr lang="en-GB" noProof="0" dirty="0"/>
              <a:t>Two-line title</a:t>
            </a:r>
            <a:br>
              <a:rPr lang="en-GB" noProof="0" dirty="0"/>
            </a:br>
            <a:r>
              <a:rPr lang="en-GB" noProof="0" dirty="0"/>
              <a:t>– if one line isn’t enough</a:t>
            </a:r>
          </a:p>
        </p:txBody>
      </p:sp>
      <p:sp>
        <p:nvSpPr>
          <p:cNvPr id="15" name="Underrubrik 2"/>
          <p:cNvSpPr>
            <a:spLocks noGrp="1"/>
          </p:cNvSpPr>
          <p:nvPr>
            <p:ph type="subTitle" idx="1" hasCustomPrompt="1"/>
          </p:nvPr>
        </p:nvSpPr>
        <p:spPr>
          <a:xfrm>
            <a:off x="4383598" y="2971799"/>
            <a:ext cx="7490902" cy="212213"/>
          </a:xfrm>
        </p:spPr>
        <p:txBody>
          <a:bodyPr lIns="0" tIns="0" rIns="0" bIns="0" anchor="t" anchorCtr="0"/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tx2"/>
              </a:buClr>
              <a:buSzTx/>
              <a:buFont typeface="Arial"/>
              <a:buNone/>
              <a:tabLst/>
              <a:defRPr sz="1200" b="1" kern="1200" cap="all" spc="1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GB" noProof="0" dirty="0"/>
              <a:t>Subtitle or name</a:t>
            </a:r>
          </a:p>
        </p:txBody>
      </p:sp>
    </p:spTree>
    <p:extLst>
      <p:ext uri="{BB962C8B-B14F-4D97-AF65-F5344CB8AC3E}">
        <p14:creationId xmlns:p14="http://schemas.microsoft.com/office/powerpoint/2010/main" val="15379003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er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noProof="0" dirty="0"/>
              <a:t>Header</a:t>
            </a:r>
          </a:p>
        </p:txBody>
      </p:sp>
      <p:sp>
        <p:nvSpPr>
          <p:cNvPr id="6" name="Rectangle 3"/>
          <p:cNvSpPr>
            <a:spLocks noGrp="1" noChangeArrowheads="1"/>
          </p:cNvSpPr>
          <p:nvPr>
            <p:ph idx="1" hasCustomPrompt="1"/>
          </p:nvPr>
        </p:nvSpPr>
        <p:spPr bwMode="auto">
          <a:xfrm>
            <a:off x="806450" y="1843907"/>
            <a:ext cx="10458450" cy="35631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0516" tIns="45258" rIns="90516" bIns="45258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pPr lvl="0"/>
            <a:r>
              <a:rPr lang="en-GB" noProof="0" dirty="0"/>
              <a:t>Add text</a:t>
            </a:r>
          </a:p>
          <a:p>
            <a:pPr lvl="1"/>
            <a:r>
              <a:rPr lang="en-GB" noProof="0" dirty="0"/>
              <a:t>Level two</a:t>
            </a:r>
          </a:p>
          <a:p>
            <a:pPr lvl="2"/>
            <a:r>
              <a:rPr lang="en-GB" noProof="0" dirty="0"/>
              <a:t>Level three</a:t>
            </a:r>
          </a:p>
          <a:p>
            <a:pPr lvl="3"/>
            <a:r>
              <a:rPr lang="en-GB" noProof="0" dirty="0"/>
              <a:t>Level four</a:t>
            </a:r>
          </a:p>
          <a:p>
            <a:pPr lvl="0"/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12855155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noProof="0" dirty="0"/>
              <a:t>Header</a:t>
            </a:r>
          </a:p>
        </p:txBody>
      </p:sp>
      <p:sp>
        <p:nvSpPr>
          <p:cNvPr id="6" name="Rectangle 3"/>
          <p:cNvSpPr>
            <a:spLocks noGrp="1" noChangeArrowheads="1"/>
          </p:cNvSpPr>
          <p:nvPr>
            <p:ph idx="1" hasCustomPrompt="1"/>
          </p:nvPr>
        </p:nvSpPr>
        <p:spPr bwMode="auto">
          <a:xfrm>
            <a:off x="4724400" y="1843907"/>
            <a:ext cx="6540500" cy="35631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0516" tIns="45258" rIns="90516" bIns="4525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 dirty="0"/>
              <a:t>Add text</a:t>
            </a:r>
          </a:p>
          <a:p>
            <a:pPr lvl="1"/>
            <a:r>
              <a:rPr lang="en-GB" noProof="0" dirty="0"/>
              <a:t>Level two</a:t>
            </a:r>
          </a:p>
          <a:p>
            <a:pPr lvl="2"/>
            <a:r>
              <a:rPr lang="en-GB" noProof="0" dirty="0"/>
              <a:t>Level three</a:t>
            </a:r>
          </a:p>
          <a:p>
            <a:pPr lvl="3"/>
            <a:r>
              <a:rPr lang="en-GB" noProof="0" dirty="0"/>
              <a:t>Level four</a:t>
            </a:r>
          </a:p>
          <a:p>
            <a:pPr lvl="0"/>
            <a:endParaRPr lang="en-GB" noProof="0" dirty="0"/>
          </a:p>
        </p:txBody>
      </p:sp>
      <p:sp>
        <p:nvSpPr>
          <p:cNvPr id="4" name="Platshållare för bild 3"/>
          <p:cNvSpPr>
            <a:spLocks noGrp="1"/>
          </p:cNvSpPr>
          <p:nvPr>
            <p:ph type="pic" sz="quarter" idx="10" hasCustomPrompt="1"/>
          </p:nvPr>
        </p:nvSpPr>
        <p:spPr>
          <a:xfrm>
            <a:off x="898526" y="1762125"/>
            <a:ext cx="3565524" cy="3644899"/>
          </a:xfrm>
        </p:spPr>
        <p:txBody>
          <a:bodyPr/>
          <a:lstStyle>
            <a:lvl1pPr marL="0" indent="0">
              <a:buFontTx/>
              <a:buNone/>
              <a:defRPr baseline="0"/>
            </a:lvl1pPr>
          </a:lstStyle>
          <a:p>
            <a:r>
              <a:rPr lang="en-GB" noProof="0" dirty="0"/>
              <a:t>Drag and drop your picture here, or click the icon to place it</a:t>
            </a:r>
          </a:p>
        </p:txBody>
      </p:sp>
    </p:spTree>
    <p:extLst>
      <p:ext uri="{BB962C8B-B14F-4D97-AF65-F5344CB8AC3E}">
        <p14:creationId xmlns:p14="http://schemas.microsoft.com/office/powerpoint/2010/main" val="219594666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and tex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noProof="0" dirty="0"/>
              <a:t>Header</a:t>
            </a:r>
          </a:p>
        </p:txBody>
      </p:sp>
      <p:sp>
        <p:nvSpPr>
          <p:cNvPr id="6" name="Rectangle 3"/>
          <p:cNvSpPr>
            <a:spLocks noGrp="1" noChangeArrowheads="1"/>
          </p:cNvSpPr>
          <p:nvPr>
            <p:ph idx="1" hasCustomPrompt="1"/>
          </p:nvPr>
        </p:nvSpPr>
        <p:spPr bwMode="auto">
          <a:xfrm>
            <a:off x="7353300" y="1843907"/>
            <a:ext cx="3911600" cy="35631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0516" tIns="45258" rIns="90516" bIns="4525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 dirty="0"/>
              <a:t>Add text</a:t>
            </a:r>
          </a:p>
          <a:p>
            <a:pPr lvl="1"/>
            <a:r>
              <a:rPr lang="en-GB" noProof="0" dirty="0"/>
              <a:t>Level two</a:t>
            </a:r>
          </a:p>
          <a:p>
            <a:pPr lvl="2"/>
            <a:r>
              <a:rPr lang="en-GB" noProof="0" dirty="0"/>
              <a:t>Level three</a:t>
            </a:r>
          </a:p>
          <a:p>
            <a:pPr lvl="3"/>
            <a:r>
              <a:rPr lang="en-GB" noProof="0" dirty="0"/>
              <a:t>Level four</a:t>
            </a:r>
          </a:p>
          <a:p>
            <a:pPr lvl="0"/>
            <a:endParaRPr lang="en-GB" noProof="0" dirty="0"/>
          </a:p>
        </p:txBody>
      </p:sp>
      <p:sp>
        <p:nvSpPr>
          <p:cNvPr id="4" name="Platshållare för bild 3"/>
          <p:cNvSpPr>
            <a:spLocks noGrp="1"/>
          </p:cNvSpPr>
          <p:nvPr>
            <p:ph type="pic" sz="quarter" idx="10" hasCustomPrompt="1"/>
          </p:nvPr>
        </p:nvSpPr>
        <p:spPr>
          <a:xfrm>
            <a:off x="898525" y="1762125"/>
            <a:ext cx="6191249" cy="3644899"/>
          </a:xfr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r>
              <a:rPr lang="en-GB" noProof="0" dirty="0"/>
              <a:t>Drag and drop your picture here, or click the icon to place it</a:t>
            </a:r>
          </a:p>
        </p:txBody>
      </p:sp>
    </p:spTree>
    <p:extLst>
      <p:ext uri="{BB962C8B-B14F-4D97-AF65-F5344CB8AC3E}">
        <p14:creationId xmlns:p14="http://schemas.microsoft.com/office/powerpoint/2010/main" val="149896307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r large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tshållare för bild 3"/>
          <p:cNvSpPr>
            <a:spLocks noGrp="1"/>
          </p:cNvSpPr>
          <p:nvPr>
            <p:ph type="pic" sz="quarter" idx="10" hasCustomPrompt="1"/>
          </p:nvPr>
        </p:nvSpPr>
        <p:spPr>
          <a:xfrm>
            <a:off x="180975" y="177798"/>
            <a:ext cx="11804649" cy="6480175"/>
          </a:xfrm>
          <a:solidFill>
            <a:schemeClr val="bg1"/>
          </a:solidFill>
        </p:spPr>
        <p:txBody>
          <a:bodyPr/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tx2"/>
              </a:buClr>
              <a:buSzTx/>
              <a:buFontTx/>
              <a:buNone/>
              <a:tabLst/>
              <a:defRPr/>
            </a:lvl1pPr>
          </a:lstStyle>
          <a:p>
            <a:r>
              <a:rPr lang="en-GB" noProof="0" dirty="0"/>
              <a:t>Drag and drop your picture here, or click the icon to place it</a:t>
            </a:r>
          </a:p>
        </p:txBody>
      </p:sp>
    </p:spTree>
    <p:extLst>
      <p:ext uri="{BB962C8B-B14F-4D97-AF65-F5344CB8AC3E}">
        <p14:creationId xmlns:p14="http://schemas.microsoft.com/office/powerpoint/2010/main" val="148971424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ck image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tshållare för bild 3"/>
          <p:cNvSpPr>
            <a:spLocks noGrp="1"/>
          </p:cNvSpPr>
          <p:nvPr>
            <p:ph type="pic" sz="quarter" idx="10" hasCustomPrompt="1"/>
          </p:nvPr>
        </p:nvSpPr>
        <p:spPr>
          <a:xfrm>
            <a:off x="180975" y="177798"/>
            <a:ext cx="11804649" cy="6480175"/>
          </a:xfrm>
          <a:solidFill>
            <a:schemeClr val="tx2"/>
          </a:solidFill>
        </p:spPr>
        <p:txBody>
          <a:bodyPr/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tx2"/>
              </a:buClr>
              <a:buSzTx/>
              <a:buFontTx/>
              <a:buNone/>
              <a:tabLst/>
              <a:defRPr>
                <a:solidFill>
                  <a:schemeClr val="bg1"/>
                </a:solidFill>
              </a:defRPr>
            </a:lvl1pPr>
          </a:lstStyle>
          <a:p>
            <a:r>
              <a:rPr lang="en-GB" noProof="0" dirty="0"/>
              <a:t>Drag and drop your picture here, or click the icon to place it</a:t>
            </a:r>
          </a:p>
        </p:txBody>
      </p:sp>
    </p:spTree>
    <p:extLst>
      <p:ext uri="{BB962C8B-B14F-4D97-AF65-F5344CB8AC3E}">
        <p14:creationId xmlns:p14="http://schemas.microsoft.com/office/powerpoint/2010/main" val="219664855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aph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noProof="0"/>
              <a:t>Header</a:t>
            </a:r>
          </a:p>
        </p:txBody>
      </p:sp>
      <p:sp>
        <p:nvSpPr>
          <p:cNvPr id="6" name="Rectangle 3"/>
          <p:cNvSpPr>
            <a:spLocks noGrp="1" noChangeArrowheads="1"/>
          </p:cNvSpPr>
          <p:nvPr>
            <p:ph idx="1" hasCustomPrompt="1"/>
          </p:nvPr>
        </p:nvSpPr>
        <p:spPr bwMode="auto">
          <a:xfrm>
            <a:off x="6172200" y="1843907"/>
            <a:ext cx="5092700" cy="35631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0516" tIns="45258" rIns="90516" bIns="4525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/>
              <a:t>Add text</a:t>
            </a:r>
          </a:p>
          <a:p>
            <a:pPr lvl="1"/>
            <a:r>
              <a:rPr lang="en-GB" noProof="0"/>
              <a:t>Level two</a:t>
            </a:r>
          </a:p>
          <a:p>
            <a:pPr lvl="2"/>
            <a:r>
              <a:rPr lang="en-GB" noProof="0"/>
              <a:t>Level three</a:t>
            </a:r>
          </a:p>
          <a:p>
            <a:pPr lvl="3"/>
            <a:r>
              <a:rPr lang="en-GB" noProof="0"/>
              <a:t>Level four</a:t>
            </a:r>
          </a:p>
          <a:p>
            <a:pPr lvl="0"/>
            <a:endParaRPr lang="en-GB" noProof="0"/>
          </a:p>
        </p:txBody>
      </p:sp>
      <p:sp>
        <p:nvSpPr>
          <p:cNvPr id="5" name="Platshållare för diagram 4"/>
          <p:cNvSpPr>
            <a:spLocks noGrp="1"/>
          </p:cNvSpPr>
          <p:nvPr>
            <p:ph type="chart" sz="quarter" idx="10" hasCustomPrompt="1"/>
          </p:nvPr>
        </p:nvSpPr>
        <p:spPr>
          <a:xfrm>
            <a:off x="898525" y="1762125"/>
            <a:ext cx="4854575" cy="3644900"/>
          </a:xfr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r>
              <a:rPr lang="en-GB" noProof="0"/>
              <a:t>Click the icon to add a graph</a:t>
            </a:r>
          </a:p>
        </p:txBody>
      </p:sp>
    </p:spTree>
    <p:extLst>
      <p:ext uri="{BB962C8B-B14F-4D97-AF65-F5344CB8AC3E}">
        <p14:creationId xmlns:p14="http://schemas.microsoft.com/office/powerpoint/2010/main" val="43146857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er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noProof="0" dirty="0"/>
              <a:t>Header</a:t>
            </a:r>
          </a:p>
        </p:txBody>
      </p:sp>
      <p:sp>
        <p:nvSpPr>
          <p:cNvPr id="4" name="Platshållare för tabell 3"/>
          <p:cNvSpPr>
            <a:spLocks noGrp="1"/>
          </p:cNvSpPr>
          <p:nvPr>
            <p:ph type="tbl" sz="quarter" idx="10" hasCustomPrompt="1"/>
          </p:nvPr>
        </p:nvSpPr>
        <p:spPr>
          <a:xfrm>
            <a:off x="898525" y="1749425"/>
            <a:ext cx="10366375" cy="3660775"/>
          </a:xfr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r>
              <a:rPr lang="en-GB" noProof="0" dirty="0"/>
              <a:t>Click the icon to add a table</a:t>
            </a:r>
          </a:p>
        </p:txBody>
      </p:sp>
    </p:spTree>
    <p:extLst>
      <p:ext uri="{BB962C8B-B14F-4D97-AF65-F5344CB8AC3E}">
        <p14:creationId xmlns:p14="http://schemas.microsoft.com/office/powerpoint/2010/main" val="233519146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1"/>
          <p:cNvSpPr/>
          <p:nvPr userDrawn="1"/>
        </p:nvSpPr>
        <p:spPr>
          <a:xfrm>
            <a:off x="380999" y="381001"/>
            <a:ext cx="11604625" cy="627697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5" name="Bildobjekt 4" descr="LundUniversity_C2line RGB 150.pn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489450" y="1112256"/>
            <a:ext cx="3207776" cy="42852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291227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493741" y="6258236"/>
            <a:ext cx="2839985" cy="364111"/>
          </a:xfrm>
          <a:prstGeom prst="rect">
            <a:avLst/>
          </a:prstGeom>
        </p:spPr>
        <p:txBody>
          <a:bodyPr/>
          <a:lstStyle/>
          <a:p>
            <a:fld id="{6F41F077-BE6B-9B41-B73D-E0AB90ACB554}" type="datetime1">
              <a:rPr lang="sv-SE" smtClean="0"/>
              <a:t>2023-06-22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52014" y="6258236"/>
            <a:ext cx="6443663" cy="364111"/>
          </a:xfrm>
          <a:prstGeom prst="rect">
            <a:avLst/>
          </a:prstGeom>
        </p:spPr>
        <p:txBody>
          <a:bodyPr/>
          <a:lstStyle/>
          <a:p>
            <a:r>
              <a:rPr lang="sv-SE"/>
              <a:t>STIAS, 22 November 2016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12717" y="6258236"/>
            <a:ext cx="1318564" cy="364111"/>
          </a:xfrm>
          <a:prstGeom prst="rect">
            <a:avLst/>
          </a:prstGeom>
        </p:spPr>
        <p:txBody>
          <a:bodyPr/>
          <a:lstStyle/>
          <a:p>
            <a:fld id="{D9A8B098-06D4-0644-B7E9-7CFDEC7FEB6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776462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2 lines pi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Bildobjekt 24" descr="huset-rosa_16-9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975" y="180000"/>
            <a:ext cx="11807952" cy="6480048"/>
          </a:xfrm>
          <a:prstGeom prst="rect">
            <a:avLst/>
          </a:prstGeom>
        </p:spPr>
      </p:pic>
      <p:sp>
        <p:nvSpPr>
          <p:cNvPr id="6" name="Rektangel 5"/>
          <p:cNvSpPr/>
          <p:nvPr userDrawn="1"/>
        </p:nvSpPr>
        <p:spPr bwMode="auto">
          <a:xfrm>
            <a:off x="4109337" y="1467998"/>
            <a:ext cx="8062026" cy="1886200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0487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18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9" name="Rubrik 1"/>
          <p:cNvSpPr>
            <a:spLocks noGrp="1"/>
          </p:cNvSpPr>
          <p:nvPr>
            <p:ph type="ctrTitle" hasCustomPrompt="1"/>
          </p:nvPr>
        </p:nvSpPr>
        <p:spPr>
          <a:xfrm>
            <a:off x="4383598" y="1621776"/>
            <a:ext cx="7490902" cy="1231811"/>
          </a:xfrm>
        </p:spPr>
        <p:txBody>
          <a:bodyPr lIns="0" tIns="97200" rIns="0" bIns="82800"/>
          <a:lstStyle>
            <a:lvl1pPr>
              <a:lnSpc>
                <a:spcPts val="4400"/>
              </a:lnSpc>
              <a:defRPr sz="4000" baseline="0"/>
            </a:lvl1pPr>
          </a:lstStyle>
          <a:p>
            <a:r>
              <a:rPr lang="en-GB" noProof="0" dirty="0"/>
              <a:t>Two-line title</a:t>
            </a:r>
            <a:br>
              <a:rPr lang="en-GB" noProof="0" dirty="0"/>
            </a:br>
            <a:r>
              <a:rPr lang="en-GB" noProof="0" dirty="0"/>
              <a:t>– if one line isn’t enough</a:t>
            </a:r>
          </a:p>
        </p:txBody>
      </p:sp>
      <p:sp>
        <p:nvSpPr>
          <p:cNvPr id="10" name="Underrubrik 2"/>
          <p:cNvSpPr>
            <a:spLocks noGrp="1"/>
          </p:cNvSpPr>
          <p:nvPr>
            <p:ph type="subTitle" idx="1" hasCustomPrompt="1"/>
          </p:nvPr>
        </p:nvSpPr>
        <p:spPr>
          <a:xfrm>
            <a:off x="4383598" y="2971799"/>
            <a:ext cx="7490902" cy="212213"/>
          </a:xfrm>
        </p:spPr>
        <p:txBody>
          <a:bodyPr lIns="0" tIns="0" rIns="0" bIns="0" anchor="t" anchorCtr="0"/>
          <a:lstStyle>
            <a:lvl1pPr marL="0" indent="0" algn="l">
              <a:buNone/>
              <a:defRPr sz="1200" b="1" kern="1200" cap="all" spc="1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GB" noProof="0" dirty="0"/>
              <a:t>Subtitle or name</a:t>
            </a:r>
          </a:p>
        </p:txBody>
      </p:sp>
      <p:cxnSp>
        <p:nvCxnSpPr>
          <p:cNvPr id="11" name="Rak 10"/>
          <p:cNvCxnSpPr/>
          <p:nvPr userDrawn="1"/>
        </p:nvCxnSpPr>
        <p:spPr bwMode="auto">
          <a:xfrm>
            <a:off x="4380178" y="2853588"/>
            <a:ext cx="7605447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13" name="Bildobjekt 12" descr="Lunds sigill RGB 150.png"/>
          <p:cNvPicPr>
            <a:picLocks noChangeAspect="1"/>
          </p:cNvPicPr>
          <p:nvPr userDrawn="1"/>
        </p:nvPicPr>
        <p:blipFill>
          <a:blip r:embed="rId3"/>
          <a:srcRect r="17691" b="21541"/>
          <a:stretch>
            <a:fillRect/>
          </a:stretch>
        </p:blipFill>
        <p:spPr>
          <a:xfrm>
            <a:off x="9253855" y="4042124"/>
            <a:ext cx="2917508" cy="2796826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Bildobjekt 13" descr="LundUniversity_C2line RGB 150.png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486800" y="359907"/>
            <a:ext cx="708740" cy="94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36233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1 line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Bildobjekt 2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975" y="180000"/>
            <a:ext cx="11807952" cy="6480048"/>
          </a:xfrm>
          <a:prstGeom prst="rect">
            <a:avLst/>
          </a:prstGeom>
        </p:spPr>
      </p:pic>
      <p:sp>
        <p:nvSpPr>
          <p:cNvPr id="6" name="Rektangel 5"/>
          <p:cNvSpPr/>
          <p:nvPr userDrawn="1"/>
        </p:nvSpPr>
        <p:spPr bwMode="auto">
          <a:xfrm>
            <a:off x="4109337" y="1467998"/>
            <a:ext cx="8062026" cy="1296000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0487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18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cxnSp>
        <p:nvCxnSpPr>
          <p:cNvPr id="11" name="Rak 10"/>
          <p:cNvCxnSpPr/>
          <p:nvPr userDrawn="1"/>
        </p:nvCxnSpPr>
        <p:spPr bwMode="auto">
          <a:xfrm>
            <a:off x="4380178" y="2282088"/>
            <a:ext cx="7605447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13" name="Bildobjekt 12" descr="Lunds sigill RGB 150.png"/>
          <p:cNvPicPr>
            <a:picLocks noChangeAspect="1"/>
          </p:cNvPicPr>
          <p:nvPr userDrawn="1"/>
        </p:nvPicPr>
        <p:blipFill>
          <a:blip r:embed="rId3"/>
          <a:srcRect r="17691" b="21541"/>
          <a:stretch>
            <a:fillRect/>
          </a:stretch>
        </p:blipFill>
        <p:spPr>
          <a:xfrm>
            <a:off x="9253855" y="4042124"/>
            <a:ext cx="2917508" cy="2796826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Bildobjekt 13" descr="LundUniversity_C2line RGB 150.png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486800" y="359907"/>
            <a:ext cx="708740" cy="946800"/>
          </a:xfrm>
          <a:prstGeom prst="rect">
            <a:avLst/>
          </a:prstGeom>
        </p:spPr>
      </p:pic>
      <p:sp>
        <p:nvSpPr>
          <p:cNvPr id="12" name="Rubrik 1"/>
          <p:cNvSpPr>
            <a:spLocks noGrp="1"/>
          </p:cNvSpPr>
          <p:nvPr>
            <p:ph type="ctrTitle" hasCustomPrompt="1"/>
          </p:nvPr>
        </p:nvSpPr>
        <p:spPr>
          <a:xfrm>
            <a:off x="4383598" y="1583677"/>
            <a:ext cx="7490902" cy="714380"/>
          </a:xfrm>
        </p:spPr>
        <p:txBody>
          <a:bodyPr lIns="0" tIns="97200" rIns="0" bIns="82800"/>
          <a:lstStyle>
            <a:lvl1pPr>
              <a:defRPr sz="4000" baseline="0"/>
            </a:lvl1pPr>
          </a:lstStyle>
          <a:p>
            <a:r>
              <a:rPr lang="en-GB" noProof="0" dirty="0"/>
              <a:t>Single-line title</a:t>
            </a:r>
          </a:p>
        </p:txBody>
      </p:sp>
      <p:sp>
        <p:nvSpPr>
          <p:cNvPr id="15" name="Underrubrik 2"/>
          <p:cNvSpPr>
            <a:spLocks noGrp="1"/>
          </p:cNvSpPr>
          <p:nvPr>
            <p:ph type="subTitle" idx="1" hasCustomPrompt="1"/>
          </p:nvPr>
        </p:nvSpPr>
        <p:spPr>
          <a:xfrm>
            <a:off x="4383598" y="2400299"/>
            <a:ext cx="7490902" cy="212213"/>
          </a:xfrm>
        </p:spPr>
        <p:txBody>
          <a:bodyPr lIns="0" tIns="0" rIns="0" bIns="0" anchor="t" anchorCtr="0"/>
          <a:lstStyle>
            <a:lvl1pPr marL="0" indent="0" algn="l">
              <a:buNone/>
              <a:defRPr sz="1200" b="1" kern="1200" cap="all" spc="1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GB" noProof="0" dirty="0"/>
              <a:t>Subtitle or name</a:t>
            </a:r>
          </a:p>
        </p:txBody>
      </p:sp>
    </p:spTree>
    <p:extLst>
      <p:ext uri="{BB962C8B-B14F-4D97-AF65-F5344CB8AC3E}">
        <p14:creationId xmlns:p14="http://schemas.microsoft.com/office/powerpoint/2010/main" val="7072537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2 lines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Bildobjekt 2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975" y="180000"/>
            <a:ext cx="11807952" cy="6480048"/>
          </a:xfrm>
          <a:prstGeom prst="rect">
            <a:avLst/>
          </a:prstGeom>
        </p:spPr>
      </p:pic>
      <p:sp>
        <p:nvSpPr>
          <p:cNvPr id="6" name="Rektangel 5"/>
          <p:cNvSpPr/>
          <p:nvPr userDrawn="1"/>
        </p:nvSpPr>
        <p:spPr bwMode="auto">
          <a:xfrm>
            <a:off x="4109337" y="1467998"/>
            <a:ext cx="8062026" cy="1886200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0487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18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cxnSp>
        <p:nvCxnSpPr>
          <p:cNvPr id="11" name="Rak 10"/>
          <p:cNvCxnSpPr/>
          <p:nvPr userDrawn="1"/>
        </p:nvCxnSpPr>
        <p:spPr bwMode="auto">
          <a:xfrm>
            <a:off x="4380178" y="2853588"/>
            <a:ext cx="7605447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13" name="Bildobjekt 12" descr="Lunds sigill RGB 150.png"/>
          <p:cNvPicPr>
            <a:picLocks noChangeAspect="1"/>
          </p:cNvPicPr>
          <p:nvPr userDrawn="1"/>
        </p:nvPicPr>
        <p:blipFill>
          <a:blip r:embed="rId3"/>
          <a:srcRect r="17691" b="21541"/>
          <a:stretch>
            <a:fillRect/>
          </a:stretch>
        </p:blipFill>
        <p:spPr>
          <a:xfrm>
            <a:off x="9253855" y="4042124"/>
            <a:ext cx="2917508" cy="2796826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Bildobjekt 13" descr="LundUniversity_C2line RGB 150.png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486800" y="359907"/>
            <a:ext cx="708740" cy="946800"/>
          </a:xfrm>
          <a:prstGeom prst="rect">
            <a:avLst/>
          </a:prstGeom>
        </p:spPr>
      </p:pic>
      <p:sp>
        <p:nvSpPr>
          <p:cNvPr id="12" name="Rubrik 1"/>
          <p:cNvSpPr>
            <a:spLocks noGrp="1"/>
          </p:cNvSpPr>
          <p:nvPr>
            <p:ph type="ctrTitle" hasCustomPrompt="1"/>
          </p:nvPr>
        </p:nvSpPr>
        <p:spPr>
          <a:xfrm>
            <a:off x="4383598" y="1621776"/>
            <a:ext cx="7490902" cy="1231811"/>
          </a:xfrm>
        </p:spPr>
        <p:txBody>
          <a:bodyPr lIns="0" tIns="97200" rIns="0" bIns="82800"/>
          <a:lstStyle>
            <a:lvl1pPr>
              <a:lnSpc>
                <a:spcPts val="4400"/>
              </a:lnSpc>
              <a:defRPr sz="4000" baseline="0"/>
            </a:lvl1pPr>
          </a:lstStyle>
          <a:p>
            <a:r>
              <a:rPr lang="en-GB" noProof="0" dirty="0"/>
              <a:t>Two-line title</a:t>
            </a:r>
            <a:br>
              <a:rPr lang="en-GB" noProof="0" dirty="0"/>
            </a:br>
            <a:r>
              <a:rPr lang="en-GB" noProof="0" dirty="0"/>
              <a:t>– if one line isn’t enough</a:t>
            </a:r>
          </a:p>
        </p:txBody>
      </p:sp>
      <p:sp>
        <p:nvSpPr>
          <p:cNvPr id="15" name="Underrubrik 2"/>
          <p:cNvSpPr>
            <a:spLocks noGrp="1"/>
          </p:cNvSpPr>
          <p:nvPr>
            <p:ph type="subTitle" idx="1" hasCustomPrompt="1"/>
          </p:nvPr>
        </p:nvSpPr>
        <p:spPr>
          <a:xfrm>
            <a:off x="4383598" y="2971799"/>
            <a:ext cx="7490902" cy="212213"/>
          </a:xfrm>
        </p:spPr>
        <p:txBody>
          <a:bodyPr lIns="0" tIns="0" rIns="0" bIns="0" anchor="t" anchorCtr="0"/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tx2"/>
              </a:buClr>
              <a:buSzTx/>
              <a:buFont typeface="Arial"/>
              <a:buNone/>
              <a:tabLst/>
              <a:defRPr sz="1200" b="1" kern="1200" cap="all" spc="1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GB" noProof="0" dirty="0"/>
              <a:t>Subtitle or name</a:t>
            </a:r>
          </a:p>
        </p:txBody>
      </p:sp>
    </p:spTree>
    <p:extLst>
      <p:ext uri="{BB962C8B-B14F-4D97-AF65-F5344CB8AC3E}">
        <p14:creationId xmlns:p14="http://schemas.microsoft.com/office/powerpoint/2010/main" val="11882046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1 line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Bildobjekt 2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975" y="180000"/>
            <a:ext cx="11807952" cy="6480048"/>
          </a:xfrm>
          <a:prstGeom prst="rect">
            <a:avLst/>
          </a:prstGeom>
        </p:spPr>
      </p:pic>
      <p:sp>
        <p:nvSpPr>
          <p:cNvPr id="6" name="Rektangel 5"/>
          <p:cNvSpPr/>
          <p:nvPr userDrawn="1"/>
        </p:nvSpPr>
        <p:spPr bwMode="auto">
          <a:xfrm>
            <a:off x="4109337" y="1467998"/>
            <a:ext cx="8062026" cy="1296000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0487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18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9" name="Rubrik 1"/>
          <p:cNvSpPr>
            <a:spLocks noGrp="1"/>
          </p:cNvSpPr>
          <p:nvPr>
            <p:ph type="ctrTitle" hasCustomPrompt="1"/>
          </p:nvPr>
        </p:nvSpPr>
        <p:spPr>
          <a:xfrm>
            <a:off x="4383598" y="1583677"/>
            <a:ext cx="7490902" cy="714380"/>
          </a:xfrm>
        </p:spPr>
        <p:txBody>
          <a:bodyPr lIns="0" tIns="97200" rIns="0" bIns="82800"/>
          <a:lstStyle>
            <a:lvl1pPr>
              <a:defRPr sz="4000" baseline="0"/>
            </a:lvl1pPr>
          </a:lstStyle>
          <a:p>
            <a:r>
              <a:rPr lang="en-GB" noProof="0" dirty="0"/>
              <a:t>Single-line title</a:t>
            </a:r>
          </a:p>
        </p:txBody>
      </p:sp>
      <p:sp>
        <p:nvSpPr>
          <p:cNvPr id="10" name="Underrubrik 2"/>
          <p:cNvSpPr>
            <a:spLocks noGrp="1"/>
          </p:cNvSpPr>
          <p:nvPr>
            <p:ph type="subTitle" idx="1" hasCustomPrompt="1"/>
          </p:nvPr>
        </p:nvSpPr>
        <p:spPr>
          <a:xfrm>
            <a:off x="4383598" y="2400299"/>
            <a:ext cx="7490902" cy="212213"/>
          </a:xfrm>
        </p:spPr>
        <p:txBody>
          <a:bodyPr lIns="0" tIns="0" rIns="0" bIns="0" anchor="t" anchorCtr="0"/>
          <a:lstStyle>
            <a:lvl1pPr marL="0" indent="0" algn="l">
              <a:buNone/>
              <a:defRPr sz="1200" b="1" kern="1200" cap="all" spc="1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GB" noProof="0" dirty="0"/>
              <a:t>Subtitle or name</a:t>
            </a:r>
          </a:p>
        </p:txBody>
      </p:sp>
      <p:cxnSp>
        <p:nvCxnSpPr>
          <p:cNvPr id="11" name="Rak 10"/>
          <p:cNvCxnSpPr/>
          <p:nvPr userDrawn="1"/>
        </p:nvCxnSpPr>
        <p:spPr bwMode="auto">
          <a:xfrm>
            <a:off x="4380178" y="2282088"/>
            <a:ext cx="7605447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13" name="Bildobjekt 12" descr="Lunds sigill RGB 150.png"/>
          <p:cNvPicPr>
            <a:picLocks noChangeAspect="1"/>
          </p:cNvPicPr>
          <p:nvPr userDrawn="1"/>
        </p:nvPicPr>
        <p:blipFill>
          <a:blip r:embed="rId3"/>
          <a:srcRect r="17691" b="21541"/>
          <a:stretch>
            <a:fillRect/>
          </a:stretch>
        </p:blipFill>
        <p:spPr>
          <a:xfrm>
            <a:off x="9253855" y="4042124"/>
            <a:ext cx="2917508" cy="2796826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Bildobjekt 14" descr="LundUniversity_C2line RGB 150.png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486800" y="359907"/>
            <a:ext cx="708740" cy="94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77623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2 lines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Bildobjekt 2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975" y="180000"/>
            <a:ext cx="11807952" cy="6480048"/>
          </a:xfrm>
          <a:prstGeom prst="rect">
            <a:avLst/>
          </a:prstGeom>
        </p:spPr>
      </p:pic>
      <p:sp>
        <p:nvSpPr>
          <p:cNvPr id="6" name="Rektangel 5"/>
          <p:cNvSpPr/>
          <p:nvPr userDrawn="1"/>
        </p:nvSpPr>
        <p:spPr bwMode="auto">
          <a:xfrm>
            <a:off x="4109337" y="1467998"/>
            <a:ext cx="8062026" cy="1886200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0487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18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9" name="Rubrik 1"/>
          <p:cNvSpPr>
            <a:spLocks noGrp="1"/>
          </p:cNvSpPr>
          <p:nvPr>
            <p:ph type="ctrTitle" hasCustomPrompt="1"/>
          </p:nvPr>
        </p:nvSpPr>
        <p:spPr>
          <a:xfrm>
            <a:off x="4383598" y="1621776"/>
            <a:ext cx="7490902" cy="1231811"/>
          </a:xfrm>
        </p:spPr>
        <p:txBody>
          <a:bodyPr lIns="0" tIns="97200" rIns="0" bIns="82800"/>
          <a:lstStyle>
            <a:lvl1pPr>
              <a:lnSpc>
                <a:spcPts val="4400"/>
              </a:lnSpc>
              <a:defRPr sz="4000" baseline="0"/>
            </a:lvl1pPr>
          </a:lstStyle>
          <a:p>
            <a:r>
              <a:rPr lang="en-GB" noProof="0" dirty="0"/>
              <a:t>Two-line title</a:t>
            </a:r>
            <a:br>
              <a:rPr lang="en-GB" noProof="0" dirty="0"/>
            </a:br>
            <a:r>
              <a:rPr lang="en-GB" noProof="0" dirty="0"/>
              <a:t>– if one line isn’t enough</a:t>
            </a:r>
          </a:p>
        </p:txBody>
      </p:sp>
      <p:sp>
        <p:nvSpPr>
          <p:cNvPr id="10" name="Underrubrik 2"/>
          <p:cNvSpPr>
            <a:spLocks noGrp="1"/>
          </p:cNvSpPr>
          <p:nvPr>
            <p:ph type="subTitle" idx="1" hasCustomPrompt="1"/>
          </p:nvPr>
        </p:nvSpPr>
        <p:spPr>
          <a:xfrm>
            <a:off x="4383598" y="2971799"/>
            <a:ext cx="7490902" cy="212213"/>
          </a:xfrm>
        </p:spPr>
        <p:txBody>
          <a:bodyPr lIns="0" tIns="0" rIns="0" bIns="0" anchor="t" anchorCtr="0"/>
          <a:lstStyle>
            <a:lvl1pPr marL="0" indent="0" algn="l">
              <a:buNone/>
              <a:defRPr sz="1200" b="1" kern="1200" cap="all" spc="1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GB" noProof="0" dirty="0"/>
              <a:t>Subtitle or name</a:t>
            </a:r>
          </a:p>
        </p:txBody>
      </p:sp>
      <p:cxnSp>
        <p:nvCxnSpPr>
          <p:cNvPr id="11" name="Rak 10"/>
          <p:cNvCxnSpPr/>
          <p:nvPr userDrawn="1"/>
        </p:nvCxnSpPr>
        <p:spPr bwMode="auto">
          <a:xfrm>
            <a:off x="4380178" y="2853588"/>
            <a:ext cx="7605447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13" name="Bildobjekt 12" descr="Lunds sigill RGB 150.png"/>
          <p:cNvPicPr>
            <a:picLocks noChangeAspect="1"/>
          </p:cNvPicPr>
          <p:nvPr userDrawn="1"/>
        </p:nvPicPr>
        <p:blipFill>
          <a:blip r:embed="rId3"/>
          <a:srcRect r="17691" b="21541"/>
          <a:stretch>
            <a:fillRect/>
          </a:stretch>
        </p:blipFill>
        <p:spPr>
          <a:xfrm>
            <a:off x="9253855" y="4042124"/>
            <a:ext cx="2917508" cy="2796826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Bildobjekt 13" descr="LundUniversity_C2line RGB 150.png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486800" y="359907"/>
            <a:ext cx="708740" cy="94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8484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1 line bei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Bildobjekt 2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975" y="180000"/>
            <a:ext cx="11807952" cy="6480048"/>
          </a:xfrm>
          <a:prstGeom prst="rect">
            <a:avLst/>
          </a:prstGeom>
        </p:spPr>
      </p:pic>
      <p:sp>
        <p:nvSpPr>
          <p:cNvPr id="6" name="Rektangel 5"/>
          <p:cNvSpPr/>
          <p:nvPr userDrawn="1"/>
        </p:nvSpPr>
        <p:spPr bwMode="auto">
          <a:xfrm>
            <a:off x="4109337" y="1467998"/>
            <a:ext cx="8062026" cy="1296000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0487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18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cxnSp>
        <p:nvCxnSpPr>
          <p:cNvPr id="11" name="Rak 10"/>
          <p:cNvCxnSpPr/>
          <p:nvPr userDrawn="1"/>
        </p:nvCxnSpPr>
        <p:spPr bwMode="auto">
          <a:xfrm>
            <a:off x="4380178" y="2282088"/>
            <a:ext cx="7605447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13" name="Bildobjekt 12" descr="Lunds sigill RGB 150.png"/>
          <p:cNvPicPr>
            <a:picLocks noChangeAspect="1"/>
          </p:cNvPicPr>
          <p:nvPr userDrawn="1"/>
        </p:nvPicPr>
        <p:blipFill>
          <a:blip r:embed="rId3"/>
          <a:srcRect r="17691" b="21541"/>
          <a:stretch>
            <a:fillRect/>
          </a:stretch>
        </p:blipFill>
        <p:spPr>
          <a:xfrm>
            <a:off x="9253855" y="4042124"/>
            <a:ext cx="2917508" cy="2796826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Bildobjekt 13" descr="LundUniversity_C2line RGB 150.png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486800" y="359907"/>
            <a:ext cx="708740" cy="946800"/>
          </a:xfrm>
          <a:prstGeom prst="rect">
            <a:avLst/>
          </a:prstGeom>
        </p:spPr>
      </p:pic>
      <p:sp>
        <p:nvSpPr>
          <p:cNvPr id="12" name="Rubrik 1"/>
          <p:cNvSpPr>
            <a:spLocks noGrp="1"/>
          </p:cNvSpPr>
          <p:nvPr>
            <p:ph type="ctrTitle" hasCustomPrompt="1"/>
          </p:nvPr>
        </p:nvSpPr>
        <p:spPr>
          <a:xfrm>
            <a:off x="4383598" y="1583677"/>
            <a:ext cx="7490902" cy="714380"/>
          </a:xfrm>
        </p:spPr>
        <p:txBody>
          <a:bodyPr lIns="0" tIns="97200" rIns="0" bIns="82800"/>
          <a:lstStyle>
            <a:lvl1pPr>
              <a:defRPr sz="4000" baseline="0"/>
            </a:lvl1pPr>
          </a:lstStyle>
          <a:p>
            <a:r>
              <a:rPr lang="en-GB" noProof="0" dirty="0"/>
              <a:t>Single-line title</a:t>
            </a:r>
          </a:p>
        </p:txBody>
      </p:sp>
      <p:sp>
        <p:nvSpPr>
          <p:cNvPr id="15" name="Underrubrik 2"/>
          <p:cNvSpPr>
            <a:spLocks noGrp="1"/>
          </p:cNvSpPr>
          <p:nvPr>
            <p:ph type="subTitle" idx="1" hasCustomPrompt="1"/>
          </p:nvPr>
        </p:nvSpPr>
        <p:spPr>
          <a:xfrm>
            <a:off x="4383598" y="2400299"/>
            <a:ext cx="7490902" cy="212213"/>
          </a:xfrm>
        </p:spPr>
        <p:txBody>
          <a:bodyPr lIns="0" tIns="0" rIns="0" bIns="0" anchor="t" anchorCtr="0"/>
          <a:lstStyle>
            <a:lvl1pPr marL="0" indent="0" algn="l">
              <a:buNone/>
              <a:defRPr sz="1200" b="1" kern="1200" cap="all" spc="1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GB" noProof="0" dirty="0"/>
              <a:t>Subtitle or name</a:t>
            </a:r>
          </a:p>
        </p:txBody>
      </p:sp>
    </p:spTree>
    <p:extLst>
      <p:ext uri="{BB962C8B-B14F-4D97-AF65-F5344CB8AC3E}">
        <p14:creationId xmlns:p14="http://schemas.microsoft.com/office/powerpoint/2010/main" val="28376604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2 lines bei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Bildobjekt 2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975" y="180000"/>
            <a:ext cx="11807952" cy="6480048"/>
          </a:xfrm>
          <a:prstGeom prst="rect">
            <a:avLst/>
          </a:prstGeom>
        </p:spPr>
      </p:pic>
      <p:sp>
        <p:nvSpPr>
          <p:cNvPr id="6" name="Rektangel 5"/>
          <p:cNvSpPr/>
          <p:nvPr userDrawn="1"/>
        </p:nvSpPr>
        <p:spPr bwMode="auto">
          <a:xfrm>
            <a:off x="4109337" y="1467998"/>
            <a:ext cx="8062026" cy="1886200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0487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18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cxnSp>
        <p:nvCxnSpPr>
          <p:cNvPr id="11" name="Rak 10"/>
          <p:cNvCxnSpPr/>
          <p:nvPr userDrawn="1"/>
        </p:nvCxnSpPr>
        <p:spPr bwMode="auto">
          <a:xfrm>
            <a:off x="4380178" y="2853588"/>
            <a:ext cx="7605447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13" name="Bildobjekt 12" descr="Lunds sigill RGB 150.png"/>
          <p:cNvPicPr>
            <a:picLocks noChangeAspect="1"/>
          </p:cNvPicPr>
          <p:nvPr userDrawn="1"/>
        </p:nvPicPr>
        <p:blipFill>
          <a:blip r:embed="rId3"/>
          <a:srcRect r="17691" b="21541"/>
          <a:stretch>
            <a:fillRect/>
          </a:stretch>
        </p:blipFill>
        <p:spPr>
          <a:xfrm>
            <a:off x="9253855" y="4042124"/>
            <a:ext cx="2917508" cy="2796826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Bildobjekt 13" descr="LundUniversity_C2line RGB 150.png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486800" y="359907"/>
            <a:ext cx="708740" cy="946800"/>
          </a:xfrm>
          <a:prstGeom prst="rect">
            <a:avLst/>
          </a:prstGeom>
        </p:spPr>
      </p:pic>
      <p:sp>
        <p:nvSpPr>
          <p:cNvPr id="12" name="Rubrik 1"/>
          <p:cNvSpPr>
            <a:spLocks noGrp="1"/>
          </p:cNvSpPr>
          <p:nvPr>
            <p:ph type="ctrTitle" hasCustomPrompt="1"/>
          </p:nvPr>
        </p:nvSpPr>
        <p:spPr>
          <a:xfrm>
            <a:off x="4383598" y="1621776"/>
            <a:ext cx="7490902" cy="1231811"/>
          </a:xfrm>
        </p:spPr>
        <p:txBody>
          <a:bodyPr lIns="0" tIns="97200" rIns="0" bIns="82800"/>
          <a:lstStyle>
            <a:lvl1pPr>
              <a:lnSpc>
                <a:spcPts val="4400"/>
              </a:lnSpc>
              <a:defRPr sz="4000" baseline="0"/>
            </a:lvl1pPr>
          </a:lstStyle>
          <a:p>
            <a:r>
              <a:rPr lang="en-GB" noProof="0" dirty="0"/>
              <a:t>Two-line title</a:t>
            </a:r>
            <a:br>
              <a:rPr lang="en-GB" noProof="0" dirty="0"/>
            </a:br>
            <a:r>
              <a:rPr lang="en-GB" noProof="0" dirty="0"/>
              <a:t>– if one line isn’t enough</a:t>
            </a:r>
          </a:p>
        </p:txBody>
      </p:sp>
      <p:sp>
        <p:nvSpPr>
          <p:cNvPr id="15" name="Underrubrik 2"/>
          <p:cNvSpPr>
            <a:spLocks noGrp="1"/>
          </p:cNvSpPr>
          <p:nvPr>
            <p:ph type="subTitle" idx="1" hasCustomPrompt="1"/>
          </p:nvPr>
        </p:nvSpPr>
        <p:spPr>
          <a:xfrm>
            <a:off x="4383598" y="2971799"/>
            <a:ext cx="7490902" cy="212213"/>
          </a:xfrm>
        </p:spPr>
        <p:txBody>
          <a:bodyPr lIns="0" tIns="0" rIns="0" bIns="0" anchor="t" anchorCtr="0"/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tx2"/>
              </a:buClr>
              <a:buSzTx/>
              <a:buFont typeface="Arial"/>
              <a:buNone/>
              <a:tabLst/>
              <a:defRPr sz="1200" b="1" kern="1200" cap="all" spc="1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GB" noProof="0" dirty="0"/>
              <a:t>Subtitle or name</a:t>
            </a:r>
          </a:p>
        </p:txBody>
      </p:sp>
    </p:spTree>
    <p:extLst>
      <p:ext uri="{BB962C8B-B14F-4D97-AF65-F5344CB8AC3E}">
        <p14:creationId xmlns:p14="http://schemas.microsoft.com/office/powerpoint/2010/main" val="8746975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1 line gre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Bildobjekt 2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975" y="180000"/>
            <a:ext cx="11807952" cy="6480048"/>
          </a:xfrm>
          <a:prstGeom prst="rect">
            <a:avLst/>
          </a:prstGeom>
        </p:spPr>
      </p:pic>
      <p:sp>
        <p:nvSpPr>
          <p:cNvPr id="6" name="Rektangel 5"/>
          <p:cNvSpPr/>
          <p:nvPr userDrawn="1"/>
        </p:nvSpPr>
        <p:spPr bwMode="auto">
          <a:xfrm>
            <a:off x="4109337" y="1467998"/>
            <a:ext cx="8062026" cy="1296000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0487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18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cxnSp>
        <p:nvCxnSpPr>
          <p:cNvPr id="11" name="Rak 10"/>
          <p:cNvCxnSpPr/>
          <p:nvPr userDrawn="1"/>
        </p:nvCxnSpPr>
        <p:spPr bwMode="auto">
          <a:xfrm>
            <a:off x="4380178" y="2282088"/>
            <a:ext cx="7605447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13" name="Bildobjekt 12" descr="Lunds sigill RGB 150.png"/>
          <p:cNvPicPr>
            <a:picLocks noChangeAspect="1"/>
          </p:cNvPicPr>
          <p:nvPr userDrawn="1"/>
        </p:nvPicPr>
        <p:blipFill>
          <a:blip r:embed="rId3"/>
          <a:srcRect r="17691" b="21541"/>
          <a:stretch>
            <a:fillRect/>
          </a:stretch>
        </p:blipFill>
        <p:spPr>
          <a:xfrm>
            <a:off x="9253855" y="4042124"/>
            <a:ext cx="2917508" cy="2796826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Bildobjekt 13" descr="LundUniversity_C2line RGB 150.png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486800" y="359907"/>
            <a:ext cx="708740" cy="946800"/>
          </a:xfrm>
          <a:prstGeom prst="rect">
            <a:avLst/>
          </a:prstGeom>
        </p:spPr>
      </p:pic>
      <p:sp>
        <p:nvSpPr>
          <p:cNvPr id="12" name="Rubrik 1"/>
          <p:cNvSpPr>
            <a:spLocks noGrp="1"/>
          </p:cNvSpPr>
          <p:nvPr>
            <p:ph type="ctrTitle" hasCustomPrompt="1"/>
          </p:nvPr>
        </p:nvSpPr>
        <p:spPr>
          <a:xfrm>
            <a:off x="4383598" y="1583677"/>
            <a:ext cx="7490902" cy="714380"/>
          </a:xfrm>
        </p:spPr>
        <p:txBody>
          <a:bodyPr lIns="0" tIns="97200" rIns="0" bIns="82800"/>
          <a:lstStyle>
            <a:lvl1pPr>
              <a:defRPr sz="4000" baseline="0"/>
            </a:lvl1pPr>
          </a:lstStyle>
          <a:p>
            <a:r>
              <a:rPr lang="en-GB" noProof="0" dirty="0"/>
              <a:t>Single-line title</a:t>
            </a:r>
          </a:p>
        </p:txBody>
      </p:sp>
      <p:sp>
        <p:nvSpPr>
          <p:cNvPr id="15" name="Underrubrik 2"/>
          <p:cNvSpPr>
            <a:spLocks noGrp="1"/>
          </p:cNvSpPr>
          <p:nvPr>
            <p:ph type="subTitle" idx="1" hasCustomPrompt="1"/>
          </p:nvPr>
        </p:nvSpPr>
        <p:spPr>
          <a:xfrm>
            <a:off x="4383598" y="2400299"/>
            <a:ext cx="7490902" cy="212213"/>
          </a:xfrm>
        </p:spPr>
        <p:txBody>
          <a:bodyPr lIns="0" tIns="0" rIns="0" bIns="0" anchor="t" anchorCtr="0"/>
          <a:lstStyle>
            <a:lvl1pPr marL="0" indent="0" algn="l">
              <a:buNone/>
              <a:defRPr sz="1200" b="1" kern="1200" cap="all" spc="1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GB" noProof="0" dirty="0"/>
              <a:t>Subtitle or name</a:t>
            </a:r>
          </a:p>
        </p:txBody>
      </p:sp>
    </p:spTree>
    <p:extLst>
      <p:ext uri="{BB962C8B-B14F-4D97-AF65-F5344CB8AC3E}">
        <p14:creationId xmlns:p14="http://schemas.microsoft.com/office/powerpoint/2010/main" val="24001472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1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objekt 6"/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2000" y="-72000"/>
            <a:ext cx="12310364" cy="6983998"/>
          </a:xfrm>
          <a:prstGeom prst="rect">
            <a:avLst/>
          </a:prstGeom>
        </p:spPr>
      </p:pic>
      <p:sp>
        <p:nvSpPr>
          <p:cNvPr id="5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806450" y="256555"/>
            <a:ext cx="10458450" cy="1139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0516" tIns="45258" rIns="90516" bIns="45258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 dirty="0"/>
              <a:t>Header</a:t>
            </a:r>
          </a:p>
        </p:txBody>
      </p:sp>
      <p:sp>
        <p:nvSpPr>
          <p:cNvPr id="6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806450" y="1843907"/>
            <a:ext cx="10458450" cy="35631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0516" tIns="45258" rIns="90516" bIns="4525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 dirty="0"/>
              <a:t>Add text</a:t>
            </a:r>
          </a:p>
          <a:p>
            <a:pPr lvl="1"/>
            <a:r>
              <a:rPr lang="en-GB" noProof="0" dirty="0"/>
              <a:t>Level two</a:t>
            </a:r>
          </a:p>
          <a:p>
            <a:pPr lvl="2"/>
            <a:r>
              <a:rPr lang="en-GB" noProof="0" dirty="0"/>
              <a:t>Level three</a:t>
            </a:r>
          </a:p>
          <a:p>
            <a:pPr lvl="3"/>
            <a:r>
              <a:rPr lang="en-GB" noProof="0" dirty="0"/>
              <a:t>Level four</a:t>
            </a:r>
          </a:p>
        </p:txBody>
      </p:sp>
      <p:cxnSp>
        <p:nvCxnSpPr>
          <p:cNvPr id="8" name="Rak 7"/>
          <p:cNvCxnSpPr/>
          <p:nvPr/>
        </p:nvCxnSpPr>
        <p:spPr bwMode="auto">
          <a:xfrm>
            <a:off x="898525" y="1499383"/>
            <a:ext cx="10366375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rgbClr val="9C6114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11" name="Bildobjekt 10" descr="LundUniversity_C2line RGB 150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10969112" y="5541507"/>
            <a:ext cx="708740" cy="94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97065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61" r:id="rId5"/>
    <p:sldLayoutId id="2147483662" r:id="rId6"/>
    <p:sldLayoutId id="2147483663" r:id="rId7"/>
    <p:sldLayoutId id="2147483664" r:id="rId8"/>
    <p:sldLayoutId id="2147483665" r:id="rId9"/>
    <p:sldLayoutId id="2147483666" r:id="rId10"/>
    <p:sldLayoutId id="2147483653" r:id="rId11"/>
    <p:sldLayoutId id="2147483654" r:id="rId12"/>
    <p:sldLayoutId id="2147483656" r:id="rId13"/>
    <p:sldLayoutId id="2147483655" r:id="rId14"/>
    <p:sldLayoutId id="2147483660" r:id="rId15"/>
    <p:sldLayoutId id="2147483657" r:id="rId16"/>
    <p:sldLayoutId id="2147483658" r:id="rId17"/>
    <p:sldLayoutId id="2147483659" r:id="rId18"/>
    <p:sldLayoutId id="2147483668" r:id="rId19"/>
  </p:sldLayoutIdLst>
  <p:txStyles>
    <p:titleStyle>
      <a:lvl1pPr algn="l" defTabSz="457200" rtl="0" eaLnBrk="1" latinLnBrk="0" hangingPunct="1">
        <a:spcBef>
          <a:spcPct val="0"/>
        </a:spcBef>
        <a:buNone/>
        <a:defRPr sz="4000" kern="1200">
          <a:solidFill>
            <a:schemeClr val="tx1"/>
          </a:solidFill>
          <a:latin typeface="Times New Roman"/>
          <a:ea typeface="+mj-ea"/>
          <a:cs typeface="+mj-cs"/>
        </a:defRPr>
      </a:lvl1pPr>
    </p:titleStyle>
    <p:bodyStyle>
      <a:lvl1pPr marL="230400" indent="-230400" algn="l" defTabSz="457200" rtl="0" eaLnBrk="1" latinLnBrk="0" hangingPunct="1">
        <a:spcBef>
          <a:spcPct val="20000"/>
        </a:spcBef>
        <a:buClr>
          <a:schemeClr val="tx2"/>
        </a:buClr>
        <a:buFont typeface="Arial"/>
        <a:buChar char="•"/>
        <a:defRPr sz="2200" kern="1200" baseline="0">
          <a:solidFill>
            <a:schemeClr val="tx2"/>
          </a:solidFill>
          <a:latin typeface="Arial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Clr>
          <a:srgbClr val="9C6114"/>
        </a:buClr>
        <a:buFont typeface="Arial"/>
        <a:buChar char="–"/>
        <a:defRPr sz="2200" kern="1200">
          <a:solidFill>
            <a:schemeClr val="tx2"/>
          </a:solidFill>
          <a:latin typeface="Arial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Clr>
          <a:srgbClr val="9C6114"/>
        </a:buClr>
        <a:buFont typeface="Lucida Grande"/>
        <a:buChar char="»"/>
        <a:defRPr sz="2000" kern="1200">
          <a:solidFill>
            <a:schemeClr val="tx2"/>
          </a:solidFill>
          <a:latin typeface="Arial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Clr>
          <a:srgbClr val="9C6114"/>
        </a:buClr>
        <a:buFont typeface="Arial"/>
        <a:buChar char="–"/>
        <a:defRPr sz="2000" kern="1200">
          <a:solidFill>
            <a:schemeClr val="tx2"/>
          </a:solidFill>
          <a:latin typeface="Arial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9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 descr="PPT_universitetshuset01.jp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635" t="20679" r="-220" b="4249"/>
          <a:stretch/>
        </p:blipFill>
        <p:spPr>
          <a:xfrm>
            <a:off x="0" y="-151081"/>
            <a:ext cx="12088108" cy="6729984"/>
          </a:xfrm>
          <a:prstGeom prst="rect">
            <a:avLst/>
          </a:prstGeom>
        </p:spPr>
      </p:pic>
      <p:sp>
        <p:nvSpPr>
          <p:cNvPr id="17" name="Rektangel 16"/>
          <p:cNvSpPr/>
          <p:nvPr/>
        </p:nvSpPr>
        <p:spPr bwMode="auto">
          <a:xfrm>
            <a:off x="4020285" y="1500150"/>
            <a:ext cx="8062026" cy="1296000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0487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18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8" name="Rubrik 1"/>
          <p:cNvSpPr txBox="1">
            <a:spLocks/>
          </p:cNvSpPr>
          <p:nvPr/>
        </p:nvSpPr>
        <p:spPr>
          <a:xfrm>
            <a:off x="4228097" y="1467997"/>
            <a:ext cx="7646403" cy="867261"/>
          </a:xfrm>
          <a:prstGeom prst="rect">
            <a:avLst/>
          </a:prstGeom>
        </p:spPr>
        <p:txBody>
          <a:bodyPr lIns="0" tIns="97200" rIns="0" bIns="82800"/>
          <a:lstStyle>
            <a:lvl1pPr algn="l" defTabSz="457200" rtl="0" eaLnBrk="1" latinLnBrk="0" hangingPunct="1">
              <a:spcBef>
                <a:spcPct val="0"/>
              </a:spcBef>
              <a:buNone/>
              <a:defRPr sz="4000" kern="1200">
                <a:solidFill>
                  <a:schemeClr val="tx1"/>
                </a:solidFill>
                <a:latin typeface="Times New Roman"/>
                <a:ea typeface="+mj-ea"/>
                <a:cs typeface="+mj-cs"/>
              </a:defRPr>
            </a:lvl1pPr>
          </a:lstStyle>
          <a:p>
            <a:r>
              <a:rPr lang="sv-SE" sz="3200" dirty="0" err="1"/>
              <a:t>SFAMs</a:t>
            </a:r>
            <a:r>
              <a:rPr lang="sv-SE" sz="3200" dirty="0"/>
              <a:t> 50-årsjubileum 2023</a:t>
            </a:r>
          </a:p>
          <a:p>
            <a:r>
              <a:rPr lang="sv-SE" sz="3200" dirty="0"/>
              <a:t>Hur utbilda allmänläkare?</a:t>
            </a:r>
          </a:p>
          <a:p>
            <a:endParaRPr lang="sv-SE" sz="3200" dirty="0"/>
          </a:p>
        </p:txBody>
      </p:sp>
      <p:sp>
        <p:nvSpPr>
          <p:cNvPr id="19" name="Underrubrik 2"/>
          <p:cNvSpPr txBox="1">
            <a:spLocks/>
          </p:cNvSpPr>
          <p:nvPr/>
        </p:nvSpPr>
        <p:spPr>
          <a:xfrm>
            <a:off x="4383598" y="2506405"/>
            <a:ext cx="7490902" cy="212213"/>
          </a:xfrm>
          <a:prstGeom prst="rect">
            <a:avLst/>
          </a:prstGeom>
        </p:spPr>
        <p:txBody>
          <a:bodyPr lIns="0" tIns="0" rIns="0" bIns="0" anchor="t" anchorCtr="0"/>
          <a:lstStyle>
            <a:lvl1pPr marL="0" indent="0" algn="l" defTabSz="457200" rtl="0" eaLnBrk="1" latinLnBrk="0" hangingPunct="1">
              <a:spcBef>
                <a:spcPct val="20000"/>
              </a:spcBef>
              <a:buClr>
                <a:schemeClr val="tx2"/>
              </a:buClr>
              <a:buFont typeface="Arial"/>
              <a:buNone/>
              <a:defRPr sz="1200" b="1" kern="1200" cap="all" spc="10" baseline="0">
                <a:solidFill>
                  <a:schemeClr val="tx1"/>
                </a:solidFill>
                <a:latin typeface="Arial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Clr>
                <a:srgbClr val="9C6114"/>
              </a:buClr>
              <a:buFont typeface="Arial"/>
              <a:buNone/>
              <a:defRPr sz="2200" kern="1200">
                <a:solidFill>
                  <a:schemeClr val="tx2"/>
                </a:solidFill>
                <a:latin typeface="Arial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Clr>
                <a:srgbClr val="9C6114"/>
              </a:buClr>
              <a:buFont typeface="Lucida Grande"/>
              <a:buNone/>
              <a:defRPr sz="2000" kern="1200">
                <a:solidFill>
                  <a:schemeClr val="tx2"/>
                </a:solidFill>
                <a:latin typeface="Arial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Clr>
                <a:srgbClr val="9C6114"/>
              </a:buClr>
              <a:buFont typeface="Arial"/>
              <a:buNone/>
              <a:defRPr sz="2000" kern="1200">
                <a:solidFill>
                  <a:schemeClr val="tx2"/>
                </a:solidFill>
                <a:latin typeface="Arial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v-SE" dirty="0" err="1"/>
              <a:t>margareta</a:t>
            </a:r>
            <a:r>
              <a:rPr lang="sv-SE" dirty="0"/>
              <a:t> Troein </a:t>
            </a:r>
          </a:p>
        </p:txBody>
      </p:sp>
      <p:grpSp>
        <p:nvGrpSpPr>
          <p:cNvPr id="9" name="Grupp 8"/>
          <p:cNvGrpSpPr/>
          <p:nvPr/>
        </p:nvGrpSpPr>
        <p:grpSpPr>
          <a:xfrm>
            <a:off x="88900" y="95584"/>
            <a:ext cx="12084208" cy="6744042"/>
            <a:chOff x="88900" y="95584"/>
            <a:chExt cx="12084208" cy="6744042"/>
          </a:xfrm>
        </p:grpSpPr>
        <p:sp>
          <p:nvSpPr>
            <p:cNvPr id="7" name="Rektangel 6"/>
            <p:cNvSpPr/>
            <p:nvPr/>
          </p:nvSpPr>
          <p:spPr bwMode="auto">
            <a:xfrm>
              <a:off x="88900" y="95584"/>
              <a:ext cx="11999208" cy="6654466"/>
            </a:xfrm>
            <a:prstGeom prst="rect">
              <a:avLst/>
            </a:prstGeom>
            <a:noFill/>
            <a:ln w="184150" cap="sq" cmpd="sng" algn="ctr">
              <a:solidFill>
                <a:schemeClr val="bg1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04875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1800" b="1" i="0" u="none" strike="noStrike" cap="none" normalizeH="0" baseline="0" dirty="0">
                <a:ln>
                  <a:noFill/>
                </a:ln>
                <a:solidFill>
                  <a:schemeClr val="tx2"/>
                </a:solidFill>
                <a:effectLst/>
                <a:latin typeface="Arial" charset="0"/>
              </a:endParaRPr>
            </a:p>
          </p:txBody>
        </p:sp>
        <p:pic>
          <p:nvPicPr>
            <p:cNvPr id="12" name="Bildobjekt 11" descr="Lunds sigill RGB 150.png"/>
            <p:cNvPicPr>
              <a:picLocks noChangeAspect="1"/>
            </p:cNvPicPr>
            <p:nvPr/>
          </p:nvPicPr>
          <p:blipFill>
            <a:blip r:embed="rId4"/>
            <a:srcRect r="17691" b="21541"/>
            <a:stretch>
              <a:fillRect/>
            </a:stretch>
          </p:blipFill>
          <p:spPr>
            <a:xfrm>
              <a:off x="9255600" y="4042800"/>
              <a:ext cx="2917508" cy="2796826"/>
            </a:xfrm>
            <a:prstGeom prst="rect">
              <a:avLst/>
            </a:prstGeom>
            <a:noFill/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261908464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Vad har hänt?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Från tjänstgöringsmånader till måluppfyllelse</a:t>
            </a:r>
          </a:p>
          <a:p>
            <a:endParaRPr lang="sv-SE" dirty="0"/>
          </a:p>
          <a:p>
            <a:r>
              <a:rPr lang="sv-SE" dirty="0"/>
              <a:t>Utveckling av begrepp som beskriver vår verksamhet </a:t>
            </a:r>
            <a:br>
              <a:rPr lang="sv-SE" dirty="0"/>
            </a:br>
            <a:r>
              <a:rPr lang="sv-SE" dirty="0"/>
              <a:t>sjukdomskompetens</a:t>
            </a:r>
            <a:br>
              <a:rPr lang="sv-SE" dirty="0"/>
            </a:br>
            <a:r>
              <a:rPr lang="sv-SE" dirty="0"/>
              <a:t>relationskompetens</a:t>
            </a:r>
          </a:p>
          <a:p>
            <a:endParaRPr lang="sv-SE" dirty="0"/>
          </a:p>
          <a:p>
            <a:r>
              <a:rPr lang="sv-SE" dirty="0"/>
              <a:t>Allmänmedicin som viktig arena i den nya 6-åriga läkarutbildningen</a:t>
            </a:r>
          </a:p>
          <a:p>
            <a:pPr marL="0" indent="0">
              <a:buNone/>
            </a:pPr>
            <a:endParaRPr lang="sv-SE" dirty="0"/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08131694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712ABC5-A146-FF4C-9FA2-3524A77475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v-SE"/>
          </a:p>
        </p:txBody>
      </p:sp>
      <p:pic>
        <p:nvPicPr>
          <p:cNvPr id="4" name="Bildobjekt 4">
            <a:extLst>
              <a:ext uri="{FF2B5EF4-FFF2-40B4-BE49-F238E27FC236}">
                <a16:creationId xmlns:a16="http://schemas.microsoft.com/office/drawing/2014/main" id="{804403D3-A0D6-BA4A-BB0C-2876324E220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3241964" y="256555"/>
            <a:ext cx="4656666" cy="62088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93509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DD2C337-236A-A945-AB49-653CECECA8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v-SE"/>
          </a:p>
        </p:txBody>
      </p:sp>
      <p:pic>
        <p:nvPicPr>
          <p:cNvPr id="4" name="Bildobjekt 4">
            <a:extLst>
              <a:ext uri="{FF2B5EF4-FFF2-40B4-BE49-F238E27FC236}">
                <a16:creationId xmlns:a16="http://schemas.microsoft.com/office/drawing/2014/main" id="{FCB51C52-9F34-5941-88A0-41AAE911516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21191" y="119136"/>
            <a:ext cx="9570357" cy="61250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0459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Första hälften av 1900-talet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v-SE" dirty="0"/>
          </a:p>
          <a:p>
            <a:r>
              <a:rPr lang="sv-SE" dirty="0"/>
              <a:t>Svårt att rekrytera</a:t>
            </a:r>
          </a:p>
          <a:p>
            <a:r>
              <a:rPr lang="sv-SE" dirty="0"/>
              <a:t>Meritering = många år på sjukhus</a:t>
            </a:r>
          </a:p>
        </p:txBody>
      </p:sp>
    </p:spTree>
    <p:extLst>
      <p:ext uri="{BB962C8B-B14F-4D97-AF65-F5344CB8AC3E}">
        <p14:creationId xmlns:p14="http://schemas.microsoft.com/office/powerpoint/2010/main" val="16843598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60-talet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1963 landstingen tar över provinsialläkarna </a:t>
            </a:r>
          </a:p>
          <a:p>
            <a:endParaRPr lang="sv-SE" dirty="0"/>
          </a:p>
          <a:p>
            <a:r>
              <a:rPr lang="sv-SE" dirty="0"/>
              <a:t>1000 tjänster = 1/7000 </a:t>
            </a:r>
            <a:r>
              <a:rPr lang="sv-SE" dirty="0" err="1"/>
              <a:t>inv</a:t>
            </a:r>
            <a:r>
              <a:rPr lang="sv-SE" dirty="0"/>
              <a:t> men 40% vakanta</a:t>
            </a:r>
          </a:p>
          <a:p>
            <a:endParaRPr lang="sv-SE" dirty="0"/>
          </a:p>
          <a:p>
            <a:r>
              <a:rPr lang="sv-SE" dirty="0"/>
              <a:t>Utbildning för provinsialläkare  krävdes  8 mån på sjukhus  och från 1969 krävdes 3 år</a:t>
            </a:r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5649217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70-talet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806450" y="1843907"/>
            <a:ext cx="10458450" cy="4244072"/>
          </a:xfrm>
        </p:spPr>
        <p:txBody>
          <a:bodyPr/>
          <a:lstStyle/>
          <a:p>
            <a:r>
              <a:rPr lang="sv-SE" dirty="0"/>
              <a:t>1970 sjukronorsreformen. Färre </a:t>
            </a:r>
            <a:r>
              <a:rPr lang="sv-SE" dirty="0" err="1"/>
              <a:t>pat</a:t>
            </a:r>
            <a:r>
              <a:rPr lang="sv-SE" dirty="0"/>
              <a:t> togs emot på sjukhusens öppenvård</a:t>
            </a:r>
          </a:p>
          <a:p>
            <a:endParaRPr lang="sv-SE" dirty="0"/>
          </a:p>
          <a:p>
            <a:r>
              <a:rPr lang="sv-SE" dirty="0"/>
              <a:t>1972 distriktsläkare</a:t>
            </a:r>
          </a:p>
          <a:p>
            <a:endParaRPr lang="sv-SE" dirty="0"/>
          </a:p>
          <a:p>
            <a:r>
              <a:rPr lang="sv-SE" dirty="0"/>
              <a:t>Från 1972 utbildning 4 år sjukhus, 6 veckokurser (NLV)</a:t>
            </a:r>
          </a:p>
          <a:p>
            <a:r>
              <a:rPr lang="sv-SE" dirty="0"/>
              <a:t>Styrdes av NLVs ämnesexpertgrupp i allmänmedicin, dominerad av andra specialiteter</a:t>
            </a:r>
          </a:p>
          <a:p>
            <a:r>
              <a:rPr lang="sv-SE" dirty="0"/>
              <a:t>Inkluderade 6 mån antingen vårdcentral eller socialmedicin</a:t>
            </a:r>
          </a:p>
          <a:p>
            <a:endParaRPr lang="sv-SE" dirty="0"/>
          </a:p>
          <a:p>
            <a:r>
              <a:rPr lang="sv-SE" dirty="0"/>
              <a:t>Översyn av specialiteter, </a:t>
            </a:r>
            <a:r>
              <a:rPr lang="sv-SE" dirty="0" err="1"/>
              <a:t>inkl</a:t>
            </a:r>
            <a:r>
              <a:rPr lang="sv-SE" dirty="0"/>
              <a:t> </a:t>
            </a:r>
            <a:r>
              <a:rPr lang="sv-SE" dirty="0" err="1"/>
              <a:t>AgA</a:t>
            </a:r>
            <a:r>
              <a:rPr lang="sv-SE" dirty="0"/>
              <a:t> </a:t>
            </a:r>
          </a:p>
          <a:p>
            <a:endParaRPr lang="sv-SE" dirty="0"/>
          </a:p>
          <a:p>
            <a:pPr marL="0" indent="0">
              <a:buNone/>
            </a:pPr>
            <a:endParaRPr lang="sv-SE" dirty="0"/>
          </a:p>
          <a:p>
            <a:pPr marL="0" indent="0">
              <a:buNone/>
            </a:pPr>
            <a:endParaRPr lang="sv-SE" dirty="0"/>
          </a:p>
          <a:p>
            <a:endParaRPr lang="sv-SE" dirty="0"/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0918413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80-talet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1982 specialistkompetens i allmänmedicin: </a:t>
            </a:r>
            <a:br>
              <a:rPr lang="sv-SE" dirty="0"/>
            </a:br>
            <a:r>
              <a:rPr lang="sv-SE" dirty="0"/>
              <a:t>4,5 års utbildning, </a:t>
            </a:r>
            <a:br>
              <a:rPr lang="sv-SE" dirty="0"/>
            </a:br>
            <a:r>
              <a:rPr lang="sv-SE" dirty="0"/>
              <a:t>varav 2 år allmänmedicin</a:t>
            </a:r>
            <a:br>
              <a:rPr lang="sv-SE" dirty="0"/>
            </a:br>
            <a:endParaRPr lang="sv-SE" dirty="0"/>
          </a:p>
          <a:p>
            <a:r>
              <a:rPr lang="sv-SE" dirty="0"/>
              <a:t>handledning obligatoriskt</a:t>
            </a:r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07740563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Kunskapssyn?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Kunskap utvecklas och förs ut på sjukhusen</a:t>
            </a:r>
          </a:p>
          <a:p>
            <a:r>
              <a:rPr lang="sv-SE" dirty="0"/>
              <a:t>om man vistas på en klinik lär man sig det som behövs för arbete som läkare</a:t>
            </a:r>
          </a:p>
          <a:p>
            <a:r>
              <a:rPr lang="sv-SE" dirty="0"/>
              <a:t>Sjukhusspecialisterna ska bestämma vad allmänläkare behöver kunna och styra utbildningen</a:t>
            </a:r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89227338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90-talet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Vi tar makten:</a:t>
            </a:r>
          </a:p>
          <a:p>
            <a:r>
              <a:rPr lang="sv-SE" dirty="0"/>
              <a:t> </a:t>
            </a:r>
          </a:p>
          <a:p>
            <a:r>
              <a:rPr lang="sv-SE" dirty="0"/>
              <a:t>NLVs ämnesexpert enbart allmänmedicinare</a:t>
            </a:r>
          </a:p>
          <a:p>
            <a:r>
              <a:rPr lang="sv-SE" dirty="0"/>
              <a:t>Så småningom målrelaterad utbildning, med inslag av obligatoriska tjänstgöringar</a:t>
            </a:r>
          </a:p>
          <a:p>
            <a:r>
              <a:rPr lang="sv-SE" dirty="0"/>
              <a:t>I normalfallet fem år utbildning, som andra.</a:t>
            </a:r>
          </a:p>
          <a:p>
            <a:pPr marL="0" indent="0">
              <a:buNone/>
            </a:pPr>
            <a:endParaRPr lang="sv-SE" dirty="0"/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88529114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Vad bidrog?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Beslut om obligatorisk handledning och finansiering av kurser</a:t>
            </a:r>
          </a:p>
          <a:p>
            <a:r>
              <a:rPr lang="sv-SE" dirty="0"/>
              <a:t>Arbetet med frivillig specialistexamen från 1989 </a:t>
            </a:r>
            <a:br>
              <a:rPr lang="sv-SE" dirty="0"/>
            </a:br>
            <a:r>
              <a:rPr lang="sv-SE" dirty="0" err="1"/>
              <a:t>summativ</a:t>
            </a:r>
            <a:r>
              <a:rPr lang="sv-SE" dirty="0"/>
              <a:t> bedömning</a:t>
            </a:r>
            <a:br>
              <a:rPr lang="sv-SE" dirty="0"/>
            </a:br>
            <a:r>
              <a:rPr lang="sv-SE" dirty="0"/>
              <a:t>mål, metoder för bedömning</a:t>
            </a:r>
          </a:p>
          <a:p>
            <a:r>
              <a:rPr lang="sv-SE" dirty="0"/>
              <a:t> Mitt-i ST formativ bedömning</a:t>
            </a:r>
          </a:p>
          <a:p>
            <a:r>
              <a:rPr lang="sv-SE" dirty="0"/>
              <a:t>Arbetet med målbeskrivningar, uppdateringar</a:t>
            </a:r>
          </a:p>
          <a:p>
            <a:r>
              <a:rPr lang="sv-SE" dirty="0"/>
              <a:t>Uppbyggnaden av studierektorsfunktionerna och nätverk för dem</a:t>
            </a:r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788633027"/>
      </p:ext>
    </p:extLst>
  </p:cSld>
  <p:clrMapOvr>
    <a:masterClrMapping/>
  </p:clrMapOvr>
</p:sld>
</file>

<file path=ppt/theme/theme1.xml><?xml version="1.0" encoding="utf-8"?>
<a:theme xmlns:a="http://schemas.openxmlformats.org/drawingml/2006/main" name="LU_PPT-mall_ENG_16-9">
  <a:themeElements>
    <a:clrScheme name="Anpassad 3">
      <a:dk1>
        <a:srgbClr val="9C6114"/>
      </a:dk1>
      <a:lt1>
        <a:sysClr val="window" lastClr="FFFFFF"/>
      </a:lt1>
      <a:dk2>
        <a:srgbClr val="000000"/>
      </a:dk2>
      <a:lt2>
        <a:srgbClr val="000080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eng-16-9-template-ppt-lu</Template>
  <TotalTime>6409</TotalTime>
  <Words>258</Words>
  <Application>Microsoft Office PowerPoint</Application>
  <PresentationFormat>Anpassad</PresentationFormat>
  <Paragraphs>55</Paragraphs>
  <Slides>11</Slides>
  <Notes>4</Notes>
  <HiddenSlides>0</HiddenSlides>
  <MMClips>0</MMClips>
  <ScaleCrop>false</ScaleCrop>
  <HeadingPairs>
    <vt:vector size="6" baseType="variant">
      <vt:variant>
        <vt:lpstr>Använt teckensnitt</vt:lpstr>
      </vt:variant>
      <vt:variant>
        <vt:i4>4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11</vt:i4>
      </vt:variant>
    </vt:vector>
  </HeadingPairs>
  <TitlesOfParts>
    <vt:vector size="16" baseType="lpstr">
      <vt:lpstr>Arial</vt:lpstr>
      <vt:lpstr>Calibri</vt:lpstr>
      <vt:lpstr>Lucida Grande</vt:lpstr>
      <vt:lpstr>Times New Roman</vt:lpstr>
      <vt:lpstr>LU_PPT-mall_ENG_16-9</vt:lpstr>
      <vt:lpstr>PowerPoint-presentation</vt:lpstr>
      <vt:lpstr>PowerPoint-presentation</vt:lpstr>
      <vt:lpstr>Första hälften av 1900-talet</vt:lpstr>
      <vt:lpstr>60-talet</vt:lpstr>
      <vt:lpstr>70-talet</vt:lpstr>
      <vt:lpstr>80-talet</vt:lpstr>
      <vt:lpstr>Kunskapssyn?</vt:lpstr>
      <vt:lpstr>90-talet</vt:lpstr>
      <vt:lpstr>Vad bidrog?</vt:lpstr>
      <vt:lpstr>Vad har hänt?</vt:lpstr>
      <vt:lpstr>PowerPoint-presentation</vt:lpstr>
    </vt:vector>
  </TitlesOfParts>
  <Company>LU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PowerPoint-presentation</dc:title>
  <dc:creator>Henrik</dc:creator>
  <cp:lastModifiedBy>Anette Sauer Ngijol</cp:lastModifiedBy>
  <cp:revision>72</cp:revision>
  <dcterms:created xsi:type="dcterms:W3CDTF">2017-02-05T17:15:51Z</dcterms:created>
  <dcterms:modified xsi:type="dcterms:W3CDTF">2023-06-22T07:13:41Z</dcterms:modified>
</cp:coreProperties>
</file>